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5" r:id="rId9"/>
    <p:sldId id="266" r:id="rId10"/>
    <p:sldId id="267" r:id="rId11"/>
    <p:sldId id="264" r:id="rId12"/>
    <p:sldId id="268" r:id="rId13"/>
    <p:sldId id="269" r:id="rId14"/>
    <p:sldId id="286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9" r:id="rId24"/>
    <p:sldId id="278" r:id="rId25"/>
    <p:sldId id="280" r:id="rId26"/>
    <p:sldId id="281" r:id="rId27"/>
    <p:sldId id="283" r:id="rId28"/>
    <p:sldId id="284" r:id="rId29"/>
    <p:sldId id="285" r:id="rId30"/>
    <p:sldId id="287" r:id="rId31"/>
    <p:sldId id="288" r:id="rId32"/>
    <p:sldId id="289" r:id="rId33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9AD84-7727-403D-9FD1-130962DD6F4C}" type="datetimeFigureOut">
              <a:rPr lang="nl-NL" smtClean="0"/>
              <a:t>5-12-2019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7157C-67E9-403F-9C9A-BE735B0FED5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951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9AD84-7727-403D-9FD1-130962DD6F4C}" type="datetimeFigureOut">
              <a:rPr lang="nl-NL" smtClean="0"/>
              <a:t>5-12-2019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7157C-67E9-403F-9C9A-BE735B0FED5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14781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9AD84-7727-403D-9FD1-130962DD6F4C}" type="datetimeFigureOut">
              <a:rPr lang="nl-NL" smtClean="0"/>
              <a:t>5-12-2019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7157C-67E9-403F-9C9A-BE735B0FED5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90929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9AD84-7727-403D-9FD1-130962DD6F4C}" type="datetimeFigureOut">
              <a:rPr lang="nl-NL" smtClean="0"/>
              <a:t>5-12-2019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7157C-67E9-403F-9C9A-BE735B0FED5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26759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9AD84-7727-403D-9FD1-130962DD6F4C}" type="datetimeFigureOut">
              <a:rPr lang="nl-NL" smtClean="0"/>
              <a:t>5-12-2019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7157C-67E9-403F-9C9A-BE735B0FED5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54647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9AD84-7727-403D-9FD1-130962DD6F4C}" type="datetimeFigureOut">
              <a:rPr lang="nl-NL" smtClean="0"/>
              <a:t>5-12-2019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7157C-67E9-403F-9C9A-BE735B0FED5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15109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9AD84-7727-403D-9FD1-130962DD6F4C}" type="datetimeFigureOut">
              <a:rPr lang="nl-NL" smtClean="0"/>
              <a:t>5-12-2019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7157C-67E9-403F-9C9A-BE735B0FED5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31514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9AD84-7727-403D-9FD1-130962DD6F4C}" type="datetimeFigureOut">
              <a:rPr lang="nl-NL" smtClean="0"/>
              <a:t>5-12-2019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7157C-67E9-403F-9C9A-BE735B0FED5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84712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9AD84-7727-403D-9FD1-130962DD6F4C}" type="datetimeFigureOut">
              <a:rPr lang="nl-NL" smtClean="0"/>
              <a:t>5-12-2019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7157C-67E9-403F-9C9A-BE735B0FED5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01801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9AD84-7727-403D-9FD1-130962DD6F4C}" type="datetimeFigureOut">
              <a:rPr lang="nl-NL" smtClean="0"/>
              <a:t>5-12-2019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7157C-67E9-403F-9C9A-BE735B0FED5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76596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9AD84-7727-403D-9FD1-130962DD6F4C}" type="datetimeFigureOut">
              <a:rPr lang="nl-NL" smtClean="0"/>
              <a:t>5-12-2019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7157C-67E9-403F-9C9A-BE735B0FED5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42595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19AD84-7727-403D-9FD1-130962DD6F4C}" type="datetimeFigureOut">
              <a:rPr lang="nl-NL" smtClean="0"/>
              <a:t>5-12-2019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97157C-67E9-403F-9C9A-BE735B0FED5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03769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Midweekreis 2020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 smtClean="0"/>
              <a:t>Van maandag 27 april tot vrijdag 1 mei 2020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85306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35908" y="297656"/>
            <a:ext cx="10515600" cy="1325563"/>
          </a:xfrm>
        </p:spPr>
        <p:txBody>
          <a:bodyPr/>
          <a:lstStyle/>
          <a:p>
            <a:pPr algn="ctr"/>
            <a:r>
              <a:rPr lang="nl-NL" dirty="0" smtClean="0"/>
              <a:t>Hotel Brinkzicht in Vledder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779" y="1328223"/>
            <a:ext cx="10085309" cy="545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484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smtClean="0"/>
              <a:t>Hotel Brinkzicht in Vledder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493" y="1377307"/>
            <a:ext cx="9708749" cy="524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182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smtClean="0"/>
              <a:t>Hotel Brinkzicht in Vledder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58503"/>
            <a:ext cx="9778325" cy="5285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332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smtClean="0"/>
              <a:t>Hotel Brinkzicht in Vledder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82808"/>
            <a:ext cx="10058400" cy="543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696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smtClean="0"/>
              <a:t>Faciliteiten in hotel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 smtClean="0"/>
          </a:p>
          <a:p>
            <a:endParaRPr lang="nl-NL" dirty="0"/>
          </a:p>
          <a:p>
            <a:r>
              <a:rPr lang="nl-NL" sz="3200" dirty="0" smtClean="0"/>
              <a:t>Alles op basis van volledig pension;</a:t>
            </a:r>
          </a:p>
          <a:p>
            <a:r>
              <a:rPr lang="nl-NL" sz="3200" dirty="0" smtClean="0"/>
              <a:t>Om 11.00 uur gratis onbeperkt koffie of thee;</a:t>
            </a:r>
          </a:p>
          <a:p>
            <a:r>
              <a:rPr lang="nl-NL" sz="3200" dirty="0" smtClean="0"/>
              <a:t>‘s avonds na diner kopje koffie gratis.</a:t>
            </a:r>
            <a:endParaRPr lang="nl-NL" sz="3200" dirty="0"/>
          </a:p>
        </p:txBody>
      </p:sp>
    </p:spTree>
    <p:extLst>
      <p:ext uri="{BB962C8B-B14F-4D97-AF65-F5344CB8AC3E}">
        <p14:creationId xmlns:p14="http://schemas.microsoft.com/office/powerpoint/2010/main" val="29428250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smtClean="0"/>
              <a:t>Maandag 27 april 2020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z="3200" dirty="0" smtClean="0"/>
              <a:t>12.00 uur  Vertrek vanaf parkeerterrein van </a:t>
            </a:r>
            <a:r>
              <a:rPr lang="nl-NL" sz="3200" smtClean="0"/>
              <a:t>Keukencentrum Tieleman </a:t>
            </a:r>
            <a:r>
              <a:rPr lang="nl-NL" sz="3200" dirty="0" smtClean="0"/>
              <a:t>aan de Korendreef 15 in Middelharnis;</a:t>
            </a:r>
          </a:p>
          <a:p>
            <a:r>
              <a:rPr lang="nl-NL" sz="3200" dirty="0" smtClean="0"/>
              <a:t>Onderweg een koffiestop;</a:t>
            </a:r>
          </a:p>
          <a:p>
            <a:r>
              <a:rPr lang="nl-NL" sz="3200" dirty="0" smtClean="0"/>
              <a:t>In de middag inchecken in de Vreede Brinkzaal.</a:t>
            </a:r>
          </a:p>
          <a:p>
            <a:endParaRPr lang="nl-NL" sz="3200" dirty="0"/>
          </a:p>
          <a:p>
            <a:pPr marL="0" indent="0">
              <a:buNone/>
            </a:pPr>
            <a:endParaRPr lang="nl-NL" sz="3200" dirty="0" smtClean="0"/>
          </a:p>
          <a:p>
            <a:pPr marL="0" indent="0" algn="ctr">
              <a:buNone/>
            </a:pPr>
            <a:r>
              <a:rPr lang="nl-NL" sz="3200" dirty="0" smtClean="0"/>
              <a:t>Avondprogramma Vrouwenkoor “</a:t>
            </a:r>
            <a:r>
              <a:rPr lang="nl-NL" sz="3200" dirty="0" err="1" smtClean="0"/>
              <a:t>Lisdoonvarna</a:t>
            </a:r>
            <a:r>
              <a:rPr lang="nl-NL" sz="3200" dirty="0" smtClean="0"/>
              <a:t>”</a:t>
            </a:r>
          </a:p>
          <a:p>
            <a:endParaRPr lang="nl-NL" sz="3200" dirty="0"/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68665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06" y="104096"/>
            <a:ext cx="10058400" cy="6679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486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smtClean="0"/>
              <a:t>Dinsdag 28 april 2020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z="3200" dirty="0" smtClean="0"/>
              <a:t>Halve dagtocht watersportstad Sneek;</a:t>
            </a:r>
          </a:p>
          <a:p>
            <a:r>
              <a:rPr lang="nl-NL" sz="3200" dirty="0" smtClean="0"/>
              <a:t>Bezoek Fries scheepvaartmuseum;</a:t>
            </a:r>
          </a:p>
          <a:p>
            <a:r>
              <a:rPr lang="nl-NL" sz="3200" dirty="0" smtClean="0"/>
              <a:t>Bezoek aan stadje.</a:t>
            </a:r>
          </a:p>
          <a:p>
            <a:pPr marL="0" indent="0">
              <a:buNone/>
            </a:pPr>
            <a:endParaRPr lang="nl-NL" sz="3200" dirty="0" smtClean="0"/>
          </a:p>
          <a:p>
            <a:pPr marL="0" indent="0">
              <a:buNone/>
            </a:pPr>
            <a:endParaRPr lang="nl-NL" sz="3200" dirty="0"/>
          </a:p>
          <a:p>
            <a:pPr marL="0" indent="0" algn="ctr">
              <a:buNone/>
            </a:pPr>
            <a:r>
              <a:rPr lang="nl-NL" sz="3200" dirty="0" smtClean="0"/>
              <a:t>Avondprogramma bowlen.</a:t>
            </a:r>
          </a:p>
          <a:p>
            <a:endParaRPr lang="nl-NL" sz="3200" dirty="0"/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2444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019" y="0"/>
            <a:ext cx="88579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643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458" y="133865"/>
            <a:ext cx="8767805" cy="6575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712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smtClean="0"/>
              <a:t>Hotel Brinkzicht in Vledder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l-NL" dirty="0" smtClean="0"/>
          </a:p>
          <a:p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712" y="1441622"/>
            <a:ext cx="7666131" cy="522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722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270" y="0"/>
            <a:ext cx="10155357" cy="6753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9533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17" y="238039"/>
            <a:ext cx="5024893" cy="3477226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896" y="0"/>
            <a:ext cx="5132717" cy="685800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17" y="3855331"/>
            <a:ext cx="5024893" cy="2713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4193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smtClean="0"/>
              <a:t>Woensdag 29 april 2020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z="3200" dirty="0" smtClean="0"/>
              <a:t>Halve dagtocht naar Heiligerlee;</a:t>
            </a:r>
          </a:p>
          <a:p>
            <a:r>
              <a:rPr lang="nl-NL" sz="3200" dirty="0" smtClean="0"/>
              <a:t>Bezoek Klokkengieterijmuseum;</a:t>
            </a:r>
          </a:p>
          <a:p>
            <a:r>
              <a:rPr lang="nl-NL" sz="3200" dirty="0" smtClean="0"/>
              <a:t>5 gangen diner.</a:t>
            </a:r>
          </a:p>
          <a:p>
            <a:pPr marL="0" indent="0">
              <a:buNone/>
            </a:pPr>
            <a:endParaRPr lang="nl-NL" sz="3200" dirty="0" smtClean="0"/>
          </a:p>
          <a:p>
            <a:pPr marL="0" indent="0">
              <a:buNone/>
            </a:pPr>
            <a:endParaRPr lang="nl-NL" sz="3200" dirty="0"/>
          </a:p>
          <a:p>
            <a:pPr marL="0" indent="0" algn="ctr">
              <a:buNone/>
            </a:pPr>
            <a:r>
              <a:rPr lang="nl-NL" sz="3200" dirty="0" smtClean="0"/>
              <a:t>Avondprogramma muzikant Wim Dekker.</a:t>
            </a:r>
          </a:p>
          <a:p>
            <a:endParaRPr lang="nl-NL" sz="3200" dirty="0"/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58524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50" y="0"/>
            <a:ext cx="5141893" cy="6858000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136" y="0"/>
            <a:ext cx="42293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6266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36" y="4006688"/>
            <a:ext cx="11405249" cy="2851312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808" y="0"/>
            <a:ext cx="5306884" cy="398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9635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372" y="67960"/>
            <a:ext cx="8800759" cy="660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882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0092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smtClean="0"/>
              <a:t>Donderdag 30 april 2020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z="3200" dirty="0" smtClean="0"/>
              <a:t>Halve dagtocht naar Drachten en omgeving;</a:t>
            </a:r>
          </a:p>
          <a:p>
            <a:r>
              <a:rPr lang="nl-NL" sz="3200" dirty="0" smtClean="0"/>
              <a:t>Shoppen in Dachten;</a:t>
            </a:r>
          </a:p>
          <a:p>
            <a:r>
              <a:rPr lang="nl-NL" sz="3200" dirty="0" smtClean="0"/>
              <a:t>5 gangen diner.</a:t>
            </a:r>
          </a:p>
          <a:p>
            <a:pPr marL="0" indent="0">
              <a:buNone/>
            </a:pPr>
            <a:endParaRPr lang="nl-NL" sz="3200" dirty="0" smtClean="0"/>
          </a:p>
          <a:p>
            <a:pPr marL="0" indent="0">
              <a:buNone/>
            </a:pPr>
            <a:endParaRPr lang="nl-NL" sz="3200" dirty="0"/>
          </a:p>
          <a:p>
            <a:pPr marL="0" indent="0" algn="ctr">
              <a:buNone/>
            </a:pPr>
            <a:r>
              <a:rPr lang="nl-NL" sz="3200" dirty="0" smtClean="0"/>
              <a:t>Avondprogramma huismuzikant Bert en voordrachten.</a:t>
            </a:r>
          </a:p>
          <a:p>
            <a:endParaRPr lang="nl-NL" sz="3200" dirty="0"/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3074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3262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smtClean="0"/>
              <a:t>Vrijdag 1 mei 2020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sz="3200" dirty="0"/>
              <a:t> </a:t>
            </a:r>
            <a:r>
              <a:rPr lang="nl-NL" sz="3200" dirty="0" smtClean="0"/>
              <a:t>          Na het ontbijt inpakken koffers en weer naar huis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663" y="2452720"/>
            <a:ext cx="5727447" cy="430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298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smtClean="0"/>
              <a:t>Hotel Brinkzicht in Vledder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l-NL" dirty="0" smtClean="0"/>
          </a:p>
          <a:p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633" y="1449860"/>
            <a:ext cx="7502678" cy="511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3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smtClean="0"/>
              <a:t>De kosten van dit alles zijn: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Voor een </a:t>
            </a:r>
            <a:r>
              <a:rPr lang="nl-NL" dirty="0" smtClean="0"/>
              <a:t>tweepersoonskamer</a:t>
            </a:r>
            <a:endParaRPr lang="nl-NL" dirty="0"/>
          </a:p>
          <a:p>
            <a:pPr marL="0" indent="0">
              <a:buNone/>
            </a:pPr>
            <a:r>
              <a:rPr lang="nl-NL" dirty="0" smtClean="0"/>
              <a:t>          € 390,-- per persoon</a:t>
            </a:r>
          </a:p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r>
              <a:rPr lang="nl-NL" dirty="0" smtClean="0"/>
              <a:t>Zelf </a:t>
            </a:r>
            <a:r>
              <a:rPr lang="nl-NL" dirty="0" smtClean="0"/>
              <a:t>regelen: </a:t>
            </a:r>
          </a:p>
          <a:p>
            <a:r>
              <a:rPr lang="nl-NL" dirty="0" smtClean="0"/>
              <a:t>annuleringsverzekering </a:t>
            </a:r>
          </a:p>
          <a:p>
            <a:r>
              <a:rPr lang="nl-NL" dirty="0" smtClean="0"/>
              <a:t>reisverzekering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Voor een </a:t>
            </a:r>
            <a:r>
              <a:rPr lang="nl-NL" dirty="0" smtClean="0"/>
              <a:t>eenpersoonskamer</a:t>
            </a:r>
            <a:endParaRPr lang="nl-NL" dirty="0"/>
          </a:p>
          <a:p>
            <a:pPr marL="0" indent="0">
              <a:buNone/>
            </a:pPr>
            <a:r>
              <a:rPr lang="nl-NL" dirty="0" smtClean="0"/>
              <a:t>         € 420,-- per persoon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Zelf regelen: </a:t>
            </a:r>
          </a:p>
          <a:p>
            <a:r>
              <a:rPr lang="nl-NL" dirty="0"/>
              <a:t>annuleringsverzekering </a:t>
            </a:r>
          </a:p>
          <a:p>
            <a:r>
              <a:rPr lang="nl-NL" dirty="0"/>
              <a:t>reisverzekering</a:t>
            </a: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479125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smtClean="0"/>
              <a:t>De boekingsprocedure.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nl-NL" dirty="0" smtClean="0"/>
              <a:t>Het </a:t>
            </a:r>
            <a:r>
              <a:rPr lang="nl-NL" dirty="0"/>
              <a:t>maximaal aantal deelnemers aan deze reis is </a:t>
            </a:r>
            <a:r>
              <a:rPr lang="nl-NL" dirty="0" smtClean="0"/>
              <a:t>56. </a:t>
            </a:r>
          </a:p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r>
              <a:rPr lang="nl-NL" dirty="0" smtClean="0"/>
              <a:t>Helaas </a:t>
            </a:r>
            <a:r>
              <a:rPr lang="nl-NL" dirty="0"/>
              <a:t>hebben wij maar een beperkt aantal éénpersoons kamers kunnen reserveren. Om iedereen een gelijke kans te geven om zich voor deze reis aan te melden, hebben wij besloten, dat u zich pas vanaf woensdag 15 januari vanaf 10.00 uur kunt aanmelden door een volledig ingevuld en </a:t>
            </a:r>
            <a:r>
              <a:rPr lang="nl-NL" dirty="0" smtClean="0"/>
              <a:t>ondertekend </a:t>
            </a:r>
            <a:r>
              <a:rPr lang="nl-NL" dirty="0"/>
              <a:t>inschrijfformulier bij Riek Jordaan aan te leveren. </a:t>
            </a:r>
          </a:p>
          <a:p>
            <a:r>
              <a:rPr lang="nl-NL" dirty="0" smtClean="0"/>
              <a:t>Inschrijving </a:t>
            </a:r>
            <a:r>
              <a:rPr lang="nl-NL" dirty="0"/>
              <a:t>gaat in volgorde van binnenkomst bij Riek</a:t>
            </a:r>
            <a:r>
              <a:rPr lang="nl-NL" dirty="0" smtClean="0"/>
              <a:t>.</a:t>
            </a:r>
          </a:p>
          <a:p>
            <a:r>
              <a:rPr lang="nl-NL" dirty="0" smtClean="0"/>
              <a:t>Haar adres staat op het inschrijfformulier.</a:t>
            </a:r>
            <a:endParaRPr lang="nl-NL" dirty="0"/>
          </a:p>
          <a:p>
            <a:pPr marL="0" indent="0">
              <a:buNone/>
            </a:pPr>
            <a:r>
              <a:rPr lang="nl-NL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2825956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De boekingsprocedure.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U ontvangt een boekingsbevestiging met factuur van de O-G-O.</a:t>
            </a:r>
          </a:p>
          <a:p>
            <a:endParaRPr lang="nl-NL" dirty="0"/>
          </a:p>
          <a:p>
            <a:pPr marL="0" indent="0">
              <a:buNone/>
            </a:pPr>
            <a:r>
              <a:rPr lang="nl-NL" smtClean="0"/>
              <a:t>Vooruit </a:t>
            </a:r>
            <a:r>
              <a:rPr lang="nl-NL" dirty="0"/>
              <a:t>betalen voor 1 maart een bedrag van € 200,-- per boeking.</a:t>
            </a:r>
          </a:p>
          <a:p>
            <a:pPr marL="0" indent="0">
              <a:buNone/>
            </a:pPr>
            <a:r>
              <a:rPr lang="nl-NL" dirty="0"/>
              <a:t>Rest te betalen voor 1 april 2020</a:t>
            </a:r>
            <a:r>
              <a:rPr lang="nl-NL" dirty="0" smtClean="0"/>
              <a:t>.</a:t>
            </a:r>
          </a:p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r>
              <a:rPr lang="nl-NL" dirty="0" smtClean="0"/>
              <a:t>Te voldoen op de bankrekening van de OGO </a:t>
            </a:r>
          </a:p>
          <a:p>
            <a:pPr marL="0" indent="0">
              <a:buNone/>
            </a:pPr>
            <a:r>
              <a:rPr lang="nl-NL" dirty="0" smtClean="0"/>
              <a:t>NL15 RABO 0307 4304 21</a:t>
            </a:r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394683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smtClean="0"/>
              <a:t>Hotel Brinkzicht in Vledder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130" y="1293341"/>
            <a:ext cx="8066449" cy="5375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88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smtClean="0"/>
              <a:t>Hotel Brinkzicht in Vledder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l-NL" dirty="0" smtClean="0"/>
          </a:p>
          <a:p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215" y="1375719"/>
            <a:ext cx="8053459" cy="5366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892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smtClean="0"/>
              <a:t>Hotel Brinkzicht in Vledder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995" y="1825625"/>
            <a:ext cx="8930203" cy="4822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757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smtClean="0"/>
              <a:t>Hotel Brinkzicht in Vledder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872" y="1456552"/>
            <a:ext cx="9771698" cy="528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846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smtClean="0"/>
              <a:t>Hotel Brinkzicht in Vledder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064" y="1301577"/>
            <a:ext cx="10020301" cy="541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289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smtClean="0"/>
              <a:t>Hotel Brinkzicht in Vledder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163" y="1393514"/>
            <a:ext cx="9949281" cy="537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302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375</Words>
  <Application>Microsoft Office PowerPoint</Application>
  <PresentationFormat>Breedbeeld</PresentationFormat>
  <Paragraphs>82</Paragraphs>
  <Slides>32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32</vt:i4>
      </vt:variant>
    </vt:vector>
  </HeadingPairs>
  <TitlesOfParts>
    <vt:vector size="36" baseType="lpstr">
      <vt:lpstr>Arial</vt:lpstr>
      <vt:lpstr>Calibri</vt:lpstr>
      <vt:lpstr>Calibri Light</vt:lpstr>
      <vt:lpstr>Kantoorthema</vt:lpstr>
      <vt:lpstr>Midweekreis 2020</vt:lpstr>
      <vt:lpstr>Hotel Brinkzicht in Vledder</vt:lpstr>
      <vt:lpstr>Hotel Brinkzicht in Vledder</vt:lpstr>
      <vt:lpstr>Hotel Brinkzicht in Vledder</vt:lpstr>
      <vt:lpstr>Hotel Brinkzicht in Vledder</vt:lpstr>
      <vt:lpstr>Hotel Brinkzicht in Vledder</vt:lpstr>
      <vt:lpstr>Hotel Brinkzicht in Vledder</vt:lpstr>
      <vt:lpstr>Hotel Brinkzicht in Vledder</vt:lpstr>
      <vt:lpstr>Hotel Brinkzicht in Vledder</vt:lpstr>
      <vt:lpstr>Hotel Brinkzicht in Vledder</vt:lpstr>
      <vt:lpstr>Hotel Brinkzicht in Vledder</vt:lpstr>
      <vt:lpstr>Hotel Brinkzicht in Vledder</vt:lpstr>
      <vt:lpstr>Hotel Brinkzicht in Vledder</vt:lpstr>
      <vt:lpstr>Faciliteiten in hotel</vt:lpstr>
      <vt:lpstr>Maandag 27 april 2020</vt:lpstr>
      <vt:lpstr>PowerPoint-presentatie</vt:lpstr>
      <vt:lpstr>Dinsdag 28 april 2020</vt:lpstr>
      <vt:lpstr>PowerPoint-presentatie</vt:lpstr>
      <vt:lpstr>PowerPoint-presentatie</vt:lpstr>
      <vt:lpstr>PowerPoint-presentatie</vt:lpstr>
      <vt:lpstr>PowerPoint-presentatie</vt:lpstr>
      <vt:lpstr>Woensdag 29 april 2020</vt:lpstr>
      <vt:lpstr>PowerPoint-presentatie</vt:lpstr>
      <vt:lpstr>PowerPoint-presentatie</vt:lpstr>
      <vt:lpstr>PowerPoint-presentatie</vt:lpstr>
      <vt:lpstr>PowerPoint-presentatie</vt:lpstr>
      <vt:lpstr>Donderdag 30 april 2020</vt:lpstr>
      <vt:lpstr>PowerPoint-presentatie</vt:lpstr>
      <vt:lpstr>Vrijdag 1 mei 2020</vt:lpstr>
      <vt:lpstr>De kosten van dit alles zijn:</vt:lpstr>
      <vt:lpstr>De boekingsprocedure.</vt:lpstr>
      <vt:lpstr>De boekingsprocedure.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Midweekreis 2020</dc:title>
  <dc:creator>Gebruiker</dc:creator>
  <cp:lastModifiedBy>Gebruiker</cp:lastModifiedBy>
  <cp:revision>11</cp:revision>
  <dcterms:created xsi:type="dcterms:W3CDTF">2019-11-27T12:36:39Z</dcterms:created>
  <dcterms:modified xsi:type="dcterms:W3CDTF">2019-12-05T13:18:33Z</dcterms:modified>
</cp:coreProperties>
</file>